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83EFE-FCD4-48DB-A034-239ED52BA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92B90D-1BC5-46FC-B6A3-80E247CBC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8AF6B-9B5E-4366-9150-CE684480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5780E-B2AA-400A-9269-4E42D0CE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084EE7-3481-4DB2-8DCC-8DB0A8EB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4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5CC92-76EC-4C1F-BC73-1B75F118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08067F-5B2B-49D4-A44A-BDEF39E41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2D668-AB59-4E82-AE95-8979AC19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6940FA-2C0F-4B97-887E-F492D70D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514DF-C5AA-4007-B69B-B850D557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1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D62397-140F-4ECD-A3DA-A321A9B9E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7E036F-E4F8-4ADE-B7E4-4FD384EB6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EB112-3D37-4209-8143-CD2600A7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0D452-0F46-45C6-BA7C-4AFD7A1E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9D159-4FC5-4F19-8A5E-619AEA5F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1F9BA-B126-43A1-BBF1-3665A8CC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122F8-49BE-4E40-9E10-DD6C9D7B9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534BE-2592-4A95-BF25-04CF1D9F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C45C7-6113-4209-ACC4-9A7015B5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9D8F12-5287-4B0C-953F-690DF6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CD9FB-3689-40F9-A5D8-9B20B62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BF99A4-3FC4-4FCF-8409-FC44B2186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B1AF8-9F89-4267-9A95-6DAD5472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0F6464-C204-4674-B731-7FC5B0C6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FE2BEB-AAAC-44FB-B3C4-E3310A14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89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75CC9-2B6D-4AB0-B4D7-D96A035F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EE7BF-E90C-4645-9DC2-A6286234A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1175C3-19B3-42BE-BDE6-D5019EB93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B8731-529C-4D82-A547-EDCC716D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061217-32A6-429B-84D4-283FF2E4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5A4A3-E553-481E-96DE-3F8C5AC1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8B6D7-85B4-4585-8435-36BA6E6B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84F59-3B61-4BA9-9123-C0B714FF9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C91B57-71BD-4C9D-BF39-D4EAE52E1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325901-EFE0-4820-ADFB-EA894CD30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C09E3B-BC29-4675-AC23-83156C603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FFC07E-7567-4C35-821C-2E8378808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C40D6D-0166-4D8D-AAB9-C15DB29C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F3C48E-DDB9-4CFF-BA11-C3902D0D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0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96F5B-2C57-450C-A45A-5294CBF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9E25F8-4522-4F28-8A31-1B4E2868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191856-82DA-438C-8E78-54602837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6E924B-892F-40C4-9E89-D1A07EA1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09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7A02A-CD34-463F-B310-3E77B560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AAF6A1-31DB-405C-AF33-808E9B1F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F1AB60-80CE-412C-B239-BF121DF2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44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5F424-063B-4222-BA4E-B3FF7BE9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98F89-3FD2-44D3-BA79-508FB4B0D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AF1869-F42D-4C3A-B8C5-EC5537422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3BEBA1-8313-4007-8D65-C364140C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FAEC9D-4F25-4CFA-9CA0-6E45AAA4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78E1FD-7000-49CE-B7BE-8D61E9D1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0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2239C-CB2A-4AAE-A0F6-277D79C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44C62E-47F6-4365-9E85-D5EA3EC0D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A52430-E854-46F7-906D-767A3579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D38F72-2FEF-4E1A-845D-09B43306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95A43-72D1-46ED-9A3F-F6D981B6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5A3944-293B-45FD-8006-116984E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2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D8DBB0-18D5-4E1E-8E9D-88E267F6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F0994-496A-4866-81E7-E179304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A2576-5CF3-46BA-A011-03C64AB5D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62D2F-17CC-43BD-AC4D-C985326C2D9A}" type="datetimeFigureOut">
              <a:rPr lang="zh-CN" altLang="en-US" smtClean="0"/>
              <a:t>2022-05-27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1CB60-F577-4129-B421-06EBD38E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EDAC63-F9A7-4D10-BDA7-B99CE31BD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13DC7-7536-4413-B63F-B8C22720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7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A78B8B1-29D7-4D54-938C-01FDB3FF2DBC}"/>
              </a:ext>
            </a:extLst>
          </p:cNvPr>
          <p:cNvGrpSpPr/>
          <p:nvPr/>
        </p:nvGrpSpPr>
        <p:grpSpPr>
          <a:xfrm>
            <a:off x="1321747" y="436418"/>
            <a:ext cx="9548506" cy="4480218"/>
            <a:chOff x="486144" y="264962"/>
            <a:chExt cx="9548506" cy="44802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FB4A5C-799B-4D7F-B89F-464409E76B1C}"/>
                </a:ext>
              </a:extLst>
            </p:cNvPr>
            <p:cNvSpPr/>
            <p:nvPr/>
          </p:nvSpPr>
          <p:spPr>
            <a:xfrm>
              <a:off x="3773632" y="264962"/>
              <a:ext cx="1974272" cy="8797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租房数据分析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ED6922-AA0F-4323-A9AB-7A6F384A76E5}"/>
                </a:ext>
              </a:extLst>
            </p:cNvPr>
            <p:cNvSpPr/>
            <p:nvPr/>
          </p:nvSpPr>
          <p:spPr>
            <a:xfrm>
              <a:off x="1165514" y="1614048"/>
              <a:ext cx="1870366" cy="858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爬虫模块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B04740-4F19-4B7B-B313-1A5427CF6B07}"/>
                </a:ext>
              </a:extLst>
            </p:cNvPr>
            <p:cNvSpPr/>
            <p:nvPr/>
          </p:nvSpPr>
          <p:spPr>
            <a:xfrm>
              <a:off x="5760269" y="1644362"/>
              <a:ext cx="1974271" cy="8589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数据分析模块</a:t>
              </a: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1178E87B-70FA-45A4-8AB9-3F321FCFD9D1}"/>
                </a:ext>
              </a:extLst>
            </p:cNvPr>
            <p:cNvCxnSpPr>
              <a:cxnSpLocks/>
              <a:stCxn id="4" idx="1"/>
              <a:endCxn id="7" idx="0"/>
            </p:cNvCxnSpPr>
            <p:nvPr/>
          </p:nvCxnSpPr>
          <p:spPr>
            <a:xfrm rot="10800000" flipV="1">
              <a:off x="2100698" y="704844"/>
              <a:ext cx="1672935" cy="9092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27E163A8-C8F5-4232-B33A-C334260D872F}"/>
                </a:ext>
              </a:extLst>
            </p:cNvPr>
            <p:cNvCxnSpPr>
              <a:cxnSpLocks/>
              <a:stCxn id="7" idx="1"/>
              <a:endCxn id="23" idx="0"/>
            </p:cNvCxnSpPr>
            <p:nvPr/>
          </p:nvCxnSpPr>
          <p:spPr>
            <a:xfrm rot="10800000" flipV="1">
              <a:off x="842900" y="2043534"/>
              <a:ext cx="322615" cy="12532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3312CA5-592D-4C46-B3BD-2F6149A21752}"/>
                </a:ext>
              </a:extLst>
            </p:cNvPr>
            <p:cNvSpPr/>
            <p:nvPr/>
          </p:nvSpPr>
          <p:spPr>
            <a:xfrm>
              <a:off x="486144" y="3296804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获取</a:t>
              </a:r>
              <a:r>
                <a:rPr lang="en-US" altLang="zh-CN"/>
                <a:t>url</a:t>
              </a:r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168EDA-208F-4DDE-90A8-E8A5C66C45BF}"/>
                </a:ext>
              </a:extLst>
            </p:cNvPr>
            <p:cNvSpPr/>
            <p:nvPr/>
          </p:nvSpPr>
          <p:spPr>
            <a:xfrm>
              <a:off x="1640895" y="3297382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请求页面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D7FACA3-32C7-48CC-AE33-E1910C3E44D3}"/>
                </a:ext>
              </a:extLst>
            </p:cNvPr>
            <p:cNvSpPr/>
            <p:nvPr/>
          </p:nvSpPr>
          <p:spPr>
            <a:xfrm>
              <a:off x="2846612" y="3297381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解析页面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722A0F95-407A-4B27-B5D5-14AD29FD99EF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1199653" y="4020703"/>
              <a:ext cx="441242" cy="57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487F57BA-AEBB-4C88-9FB2-373E54111C63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 flipV="1">
              <a:off x="2354404" y="4021280"/>
              <a:ext cx="492208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1B36E68-89D1-4A94-A1EB-1F7E5DC6AEE6}"/>
                </a:ext>
              </a:extLst>
            </p:cNvPr>
            <p:cNvSpPr/>
            <p:nvPr/>
          </p:nvSpPr>
          <p:spPr>
            <a:xfrm>
              <a:off x="3555667" y="1723580"/>
              <a:ext cx="1087582" cy="6234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数据库</a:t>
              </a: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4A76EF7E-20FF-40FE-830E-A3B6A0284A24}"/>
                </a:ext>
              </a:extLst>
            </p:cNvPr>
            <p:cNvCxnSpPr>
              <a:stCxn id="27" idx="3"/>
              <a:endCxn id="45" idx="2"/>
            </p:cNvCxnSpPr>
            <p:nvPr/>
          </p:nvCxnSpPr>
          <p:spPr>
            <a:xfrm flipV="1">
              <a:off x="3560121" y="2347034"/>
              <a:ext cx="539337" cy="16742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FAF0321-E9A2-4B60-9E3A-CAEBAA113BC3}"/>
                </a:ext>
              </a:extLst>
            </p:cNvPr>
            <p:cNvSpPr/>
            <p:nvPr/>
          </p:nvSpPr>
          <p:spPr>
            <a:xfrm>
              <a:off x="5138306" y="3296804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数据探索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0A65A08-8D51-4EBF-B450-D5C77C6F428E}"/>
                </a:ext>
              </a:extLst>
            </p:cNvPr>
            <p:cNvSpPr/>
            <p:nvPr/>
          </p:nvSpPr>
          <p:spPr>
            <a:xfrm>
              <a:off x="6197431" y="3297381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数据预处理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F107A4B-BF49-4062-87ED-72CA9BE29A96}"/>
                </a:ext>
              </a:extLst>
            </p:cNvPr>
            <p:cNvSpPr/>
            <p:nvPr/>
          </p:nvSpPr>
          <p:spPr>
            <a:xfrm>
              <a:off x="7247409" y="3296804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经纬度可视化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FE7FAF3-9A23-4BB6-AD27-F763CE9C37DB}"/>
                </a:ext>
              </a:extLst>
            </p:cNvPr>
            <p:cNvSpPr/>
            <p:nvPr/>
          </p:nvSpPr>
          <p:spPr>
            <a:xfrm>
              <a:off x="8294418" y="3297381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相关性分析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C6DF701-B466-4BE4-A449-D29A2F4D2698}"/>
                </a:ext>
              </a:extLst>
            </p:cNvPr>
            <p:cNvSpPr/>
            <p:nvPr/>
          </p:nvSpPr>
          <p:spPr>
            <a:xfrm>
              <a:off x="9321141" y="3296804"/>
              <a:ext cx="713509" cy="14477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聚类分析</a:t>
              </a:r>
            </a:p>
          </p:txBody>
        </p: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986F21AC-4157-4B20-BA25-F706635A5C16}"/>
                </a:ext>
              </a:extLst>
            </p:cNvPr>
            <p:cNvCxnSpPr>
              <a:stCxn id="45" idx="0"/>
              <a:endCxn id="8" idx="0"/>
            </p:cNvCxnSpPr>
            <p:nvPr/>
          </p:nvCxnSpPr>
          <p:spPr>
            <a:xfrm rot="5400000" flipH="1" flipV="1">
              <a:off x="5383822" y="359998"/>
              <a:ext cx="79218" cy="2647947"/>
            </a:xfrm>
            <a:prstGeom prst="bentConnector3">
              <a:avLst>
                <a:gd name="adj1" fmla="val 3885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E57AA303-AC5A-4749-B4CE-B71670D8286B}"/>
                </a:ext>
              </a:extLst>
            </p:cNvPr>
            <p:cNvCxnSpPr>
              <a:stCxn id="64" idx="3"/>
              <a:endCxn id="67" idx="1"/>
            </p:cNvCxnSpPr>
            <p:nvPr/>
          </p:nvCxnSpPr>
          <p:spPr>
            <a:xfrm>
              <a:off x="5851815" y="4020703"/>
              <a:ext cx="345616" cy="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连接符: 肘形 114">
              <a:extLst>
                <a:ext uri="{FF2B5EF4-FFF2-40B4-BE49-F238E27FC236}">
                  <a16:creationId xmlns:a16="http://schemas.microsoft.com/office/drawing/2014/main" id="{FD659C23-C08F-4299-BB8B-03461F6C1C5E}"/>
                </a:ext>
              </a:extLst>
            </p:cNvPr>
            <p:cNvCxnSpPr>
              <a:stCxn id="67" idx="3"/>
              <a:endCxn id="69" idx="1"/>
            </p:cNvCxnSpPr>
            <p:nvPr/>
          </p:nvCxnSpPr>
          <p:spPr>
            <a:xfrm flipV="1">
              <a:off x="6910940" y="4020703"/>
              <a:ext cx="336469" cy="5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连接符: 肘形 116">
              <a:extLst>
                <a:ext uri="{FF2B5EF4-FFF2-40B4-BE49-F238E27FC236}">
                  <a16:creationId xmlns:a16="http://schemas.microsoft.com/office/drawing/2014/main" id="{ABB5547D-D90B-4F13-8794-5CE25AA39F9A}"/>
                </a:ext>
              </a:extLst>
            </p:cNvPr>
            <p:cNvCxnSpPr>
              <a:stCxn id="69" idx="3"/>
              <a:endCxn id="70" idx="1"/>
            </p:cNvCxnSpPr>
            <p:nvPr/>
          </p:nvCxnSpPr>
          <p:spPr>
            <a:xfrm>
              <a:off x="7960918" y="4020703"/>
              <a:ext cx="333500" cy="5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连接符: 肘形 118">
              <a:extLst>
                <a:ext uri="{FF2B5EF4-FFF2-40B4-BE49-F238E27FC236}">
                  <a16:creationId xmlns:a16="http://schemas.microsoft.com/office/drawing/2014/main" id="{515C8CA8-2746-4F60-9464-D5EDDE7965A2}"/>
                </a:ext>
              </a:extLst>
            </p:cNvPr>
            <p:cNvCxnSpPr>
              <a:stCxn id="70" idx="3"/>
              <a:endCxn id="71" idx="1"/>
            </p:cNvCxnSpPr>
            <p:nvPr/>
          </p:nvCxnSpPr>
          <p:spPr>
            <a:xfrm flipV="1">
              <a:off x="9007927" y="4020703"/>
              <a:ext cx="313214" cy="5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连接符: 肘形 123">
              <a:extLst>
                <a:ext uri="{FF2B5EF4-FFF2-40B4-BE49-F238E27FC236}">
                  <a16:creationId xmlns:a16="http://schemas.microsoft.com/office/drawing/2014/main" id="{835BABF8-8037-4B85-97C9-BD8986F8399D}"/>
                </a:ext>
              </a:extLst>
            </p:cNvPr>
            <p:cNvCxnSpPr>
              <a:stCxn id="8" idx="1"/>
              <a:endCxn id="64" idx="1"/>
            </p:cNvCxnSpPr>
            <p:nvPr/>
          </p:nvCxnSpPr>
          <p:spPr>
            <a:xfrm rot="10800000" flipV="1">
              <a:off x="5138307" y="2073853"/>
              <a:ext cx="621963" cy="1946850"/>
            </a:xfrm>
            <a:prstGeom prst="bentConnector3">
              <a:avLst>
                <a:gd name="adj1" fmla="val 13675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连接符: 肘形 142">
              <a:extLst>
                <a:ext uri="{FF2B5EF4-FFF2-40B4-BE49-F238E27FC236}">
                  <a16:creationId xmlns:a16="http://schemas.microsoft.com/office/drawing/2014/main" id="{92AFD9BA-1AF5-4E3A-AA29-7FBAA73B57D7}"/>
                </a:ext>
              </a:extLst>
            </p:cNvPr>
            <p:cNvCxnSpPr>
              <a:cxnSpLocks/>
              <a:stCxn id="71" idx="3"/>
              <a:endCxn id="4" idx="3"/>
            </p:cNvCxnSpPr>
            <p:nvPr/>
          </p:nvCxnSpPr>
          <p:spPr>
            <a:xfrm flipH="1" flipV="1">
              <a:off x="5747904" y="704844"/>
              <a:ext cx="4286746" cy="3315859"/>
            </a:xfrm>
            <a:prstGeom prst="bentConnector3">
              <a:avLst>
                <a:gd name="adj1" fmla="val -533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17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3FD39C-7769-4808-A8F2-1F901FD5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04" y="1631374"/>
            <a:ext cx="7054291" cy="4003963"/>
          </a:xfrm>
          <a:prstGeom prst="rect">
            <a:avLst/>
          </a:prstGeom>
        </p:spPr>
      </p:pic>
      <p:pic>
        <p:nvPicPr>
          <p:cNvPr id="5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1ED3A552-8632-4D1F-9955-E516B5963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2437" y="121225"/>
            <a:ext cx="6450012" cy="42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8A50E2-C1EE-4D0E-AE7E-A84370E1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6" y="1212272"/>
            <a:ext cx="7459770" cy="47659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EF40C0-4279-4A25-9760-89CA093E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90" y="0"/>
            <a:ext cx="7373184" cy="4717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746EA6-65ED-4F8D-B0E3-3FA1D058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517" y="2347592"/>
            <a:ext cx="7376483" cy="4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C580D3E4-5C40-4759-BBE6-D197C3886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18" y="-228601"/>
            <a:ext cx="10349345" cy="68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9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5"/>
    </mc:Choice>
    <mc:Fallback>
      <p:transition spd="slow" advTm="6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</Words>
  <Application>Microsoft Office PowerPoint</Application>
  <PresentationFormat>宽屏</PresentationFormat>
  <Paragraphs>12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灿 谢</dc:creator>
  <cp:lastModifiedBy>灿 谢</cp:lastModifiedBy>
  <cp:revision>2</cp:revision>
  <dcterms:created xsi:type="dcterms:W3CDTF">2022-05-27T15:46:02Z</dcterms:created>
  <dcterms:modified xsi:type="dcterms:W3CDTF">2022-05-27T16:38:11Z</dcterms:modified>
</cp:coreProperties>
</file>